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C9454-5149-4CA2-A223-A03590B44FBA}" type="datetimeFigureOut">
              <a:rPr lang="nl-NL" smtClean="0"/>
              <a:t>13-9-2016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BB89C-64F2-4B80-8608-FAF5A0F51D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6643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C9454-5149-4CA2-A223-A03590B44FBA}" type="datetimeFigureOut">
              <a:rPr lang="nl-NL" smtClean="0"/>
              <a:t>13-9-2016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BB89C-64F2-4B80-8608-FAF5A0F51D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0933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C9454-5149-4CA2-A223-A03590B44FBA}" type="datetimeFigureOut">
              <a:rPr lang="nl-NL" smtClean="0"/>
              <a:t>13-9-2016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BB89C-64F2-4B80-8608-FAF5A0F51D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3158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C9454-5149-4CA2-A223-A03590B44FBA}" type="datetimeFigureOut">
              <a:rPr lang="nl-NL" smtClean="0"/>
              <a:t>13-9-2016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BB89C-64F2-4B80-8608-FAF5A0F51D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2788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C9454-5149-4CA2-A223-A03590B44FBA}" type="datetimeFigureOut">
              <a:rPr lang="nl-NL" smtClean="0"/>
              <a:t>13-9-2016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BB89C-64F2-4B80-8608-FAF5A0F51D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1175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C9454-5149-4CA2-A223-A03590B44FBA}" type="datetimeFigureOut">
              <a:rPr lang="nl-NL" smtClean="0"/>
              <a:t>13-9-2016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BB89C-64F2-4B80-8608-FAF5A0F51D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0297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C9454-5149-4CA2-A223-A03590B44FBA}" type="datetimeFigureOut">
              <a:rPr lang="nl-NL" smtClean="0"/>
              <a:t>13-9-2016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BB89C-64F2-4B80-8608-FAF5A0F51D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7393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C9454-5149-4CA2-A223-A03590B44FBA}" type="datetimeFigureOut">
              <a:rPr lang="nl-NL" smtClean="0"/>
              <a:t>13-9-2016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BB89C-64F2-4B80-8608-FAF5A0F51D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1791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C9454-5149-4CA2-A223-A03590B44FBA}" type="datetimeFigureOut">
              <a:rPr lang="nl-NL" smtClean="0"/>
              <a:t>13-9-2016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BB89C-64F2-4B80-8608-FAF5A0F51D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9140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C9454-5149-4CA2-A223-A03590B44FBA}" type="datetimeFigureOut">
              <a:rPr lang="nl-NL" smtClean="0"/>
              <a:t>13-9-2016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BB89C-64F2-4B80-8608-FAF5A0F51D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7754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C9454-5149-4CA2-A223-A03590B44FBA}" type="datetimeFigureOut">
              <a:rPr lang="nl-NL" smtClean="0"/>
              <a:t>13-9-2016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BB89C-64F2-4B80-8608-FAF5A0F51D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9668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C9454-5149-4CA2-A223-A03590B44FBA}" type="datetimeFigureOut">
              <a:rPr lang="nl-NL" smtClean="0"/>
              <a:t>13-9-2016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BB89C-64F2-4B80-8608-FAF5A0F51D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9602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test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test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61891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Heel goed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test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4246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mtClean="0"/>
              <a:t>einde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test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2877961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Diavoorstelling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4" baseType="lpstr">
      <vt:lpstr>Kantoorthema</vt:lpstr>
      <vt:lpstr>test</vt:lpstr>
      <vt:lpstr>Heel goed</vt:lpstr>
      <vt:lpstr>einde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</dc:title>
  <dc:creator>G.W.L. van den Engel BSc</dc:creator>
  <cp:lastModifiedBy>G.W.L. van den Engel BSc</cp:lastModifiedBy>
  <cp:revision>1</cp:revision>
  <dcterms:created xsi:type="dcterms:W3CDTF">2016-09-13T15:07:47Z</dcterms:created>
  <dcterms:modified xsi:type="dcterms:W3CDTF">2016-09-13T15:08:39Z</dcterms:modified>
</cp:coreProperties>
</file>