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64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9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1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78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17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29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39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17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1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75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66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9454-5149-4CA2-A223-A03590B44FBA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BB89C-64F2-4B80-8608-FAF5A0F51D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6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test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189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Heel goed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24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einde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7796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Diavoorstelling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test</vt:lpstr>
      <vt:lpstr>Heel goed</vt:lpstr>
      <vt:lpstr>einde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G.W.L. van den Engel BSc</dc:creator>
  <cp:lastModifiedBy>G.W.L. van den Engel BSc</cp:lastModifiedBy>
  <cp:revision>1</cp:revision>
  <dcterms:created xsi:type="dcterms:W3CDTF">2016-09-13T15:07:47Z</dcterms:created>
  <dcterms:modified xsi:type="dcterms:W3CDTF">2016-09-13T15:08:39Z</dcterms:modified>
</cp:coreProperties>
</file>